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397A4-AC04-444A-ACE6-ED661363EF24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F00DFF-540E-4BB5-9372-3F869524EA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9642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7198A-3B22-D174-5851-DDD970C413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D6CA4E-707C-5D15-62E4-2C13E7247E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B214B0-3E59-0A14-3188-2070CAE42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002B4-26A0-4CF9-BCFE-4E8E096C17DE}" type="datetime1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02F37-B844-F46C-5C62-09A3B9BA8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76BCF-15C4-834E-F4A1-896CD4FBB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63346-E65E-4CE6-B52A-CB80E47FA1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8894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C5E47-49E5-9F4A-24AF-2ACD537F8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7CFDE-9F0B-369B-F5F7-FE60AECAA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4D4052-CA2D-2B71-8DF5-A9AA47FC7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E064D-2E86-4E60-82E7-3192B0A78A3E}" type="datetime1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DB1AB-77AC-6430-0A79-6EC9A11EB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99341-71B3-F13F-B57C-C2A15E15F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63346-E65E-4CE6-B52A-CB80E47FA1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1703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93080-46B5-E618-0C38-C96B0F13A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5437AF-D624-228B-78F7-ED11C52CA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DEEEB-706C-1F25-A50F-B6F0EB8B9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7D5C1-6F2A-43CA-80BF-F2A5FAD0A13E}" type="datetime1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0E06D-BD8F-724E-7F77-65B2A7700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0AD60-076E-BB45-299F-708852A10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63346-E65E-4CE6-B52A-CB80E47FA1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2136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B1CB5-3993-9310-E792-5653D4A0B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E673E-7905-6BBB-7504-D1448AD81A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45A752-1293-6836-7845-2DBC5EAE72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63D995-B304-E9E9-7577-DDA52CF88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7C86-85F3-433B-854E-4BDB0E64DF0F}" type="datetime1">
              <a:rPr lang="en-IN" smtClean="0"/>
              <a:t>17-07-2022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2A444B-14F8-1229-3323-244710AF5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B02436-5226-33C0-8188-44054675C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63346-E65E-4CE6-B52A-CB80E47FA1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0568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C144F-3704-C98D-4059-1C0B7C03F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A386A2-CC30-0538-DD84-4547DD981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878E19-6473-E6B7-0FE5-2FA710EC1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27620E-694D-2A0B-402B-AB95FB8C17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9095B3-2143-6879-DCE3-4FA9CCAFDC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F56F64-3FB4-49F7-02DA-7AA62C4CA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8E34D-B331-4651-8236-E2DCF28BC784}" type="datetime1">
              <a:rPr lang="en-IN" smtClean="0"/>
              <a:t>17-07-2022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5C0961-B63C-C175-153F-7CF6B4BD2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3CDFC9-B0B9-66CA-1A48-4AF814C2F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63346-E65E-4CE6-B52A-CB80E47FA1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0044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A6F24-0F48-2EA8-84F4-044F115ED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736529-C213-A518-ED8C-5F843AD1D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DD5F-88DB-4F14-BCE4-4072B521B316}" type="datetime1">
              <a:rPr lang="en-IN" smtClean="0"/>
              <a:t>17-07-2022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3731C3-DF70-B80D-E889-2B156CF1A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0732B4-B0FC-888B-34CA-FB66FE518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63346-E65E-4CE6-B52A-CB80E47FA1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9433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89D752-5443-BE9B-4682-15B777259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B301E-7EFA-475C-9EAA-6399A85670B2}" type="datetime1">
              <a:rPr lang="en-IN" smtClean="0"/>
              <a:t>17-07-2022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6F731D-0DAE-9756-DC19-6A4FE166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AE0C55-EA19-CF77-C362-DA7A2D74C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63346-E65E-4CE6-B52A-CB80E47FA1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0272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B2210-74A9-4B7A-7EF6-B4351E94D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5BA8C-C40A-DA76-CB13-9A69F7E0B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A62F8-CFF1-B15F-0813-D05E9E8309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FA87D5-B0B0-2245-58C4-09B99D728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8337-16BF-41B2-B0D1-345E3987FCF7}" type="datetime1">
              <a:rPr lang="en-IN" smtClean="0"/>
              <a:t>17-07-2022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EF753-608D-DE88-2E3F-691A4F32E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76C024-B0F7-4A2C-EBEB-A79E21006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63346-E65E-4CE6-B52A-CB80E47FA1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179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DDF3A-6FF8-9A7C-C2B9-60607F219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9B25BB-5AA2-C184-CEB5-9F699E78B5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0E35B1-7F61-F380-E876-21E0001EE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03E0BD-95EF-9E60-031B-78D5D53C4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33AE6-7A3B-4AA9-9DDE-2A3EB8CE5E75}" type="datetime1">
              <a:rPr lang="en-IN" smtClean="0"/>
              <a:t>17-07-2022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D5BB6A-CE45-A719-6FBF-99899A771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09A93C-CD32-7D5A-F036-AA9CB2EFE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63346-E65E-4CE6-B52A-CB80E47FA1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6952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6D219-04F8-B1D4-ED6A-DEBA402AF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B8C8E2-1002-EF83-81B7-8606331831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FC443-6099-865B-8A7B-778588F46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58EC-6841-40F3-B5F1-56C51E24A073}" type="datetime1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2BDC3-18AA-6046-D82E-F7B9400DD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C7990-8A0E-F89B-AA36-4DAAC7C8B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63346-E65E-4CE6-B52A-CB80E47FA1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7828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E20E54-D7DB-AC73-E090-66BDC22A20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28DF8D-E9D9-045F-445F-D3D39C95DA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D4634-F787-D475-C6FA-951E412E2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B18F-4D9E-4B06-966F-0A9F661E80B9}" type="datetime1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759EB-ACBD-65F4-9A1B-E9C1AF005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DA9BA-D6FF-5F0B-D3BF-E60ABE582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63346-E65E-4CE6-B52A-CB80E47FA1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6702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EEB19E-5CEC-8CBA-AF95-C39740402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0A2E57-780D-B29E-BC55-C4E781B0F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77E91-438C-C0BF-C5E5-EB7E9650DC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C2B9E-0005-4BB9-89E1-F96D057DF822}" type="datetime1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CC6F2-EB0E-5146-D638-A41501FD1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CHEMISTRY DEPARTMENT                                                                   GC PAONTA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9BDA7-DD6A-55FA-B826-7585DB396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63346-E65E-4CE6-B52A-CB80E47FA1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8254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883C4-2D49-7A50-9E84-2AC6109A73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700" b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BSc I YEAR</a:t>
            </a:r>
            <a:br>
              <a:rPr lang="en-IN" sz="2700" b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700" b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CHEM 101</a:t>
            </a:r>
            <a:br>
              <a:rPr lang="en-IN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EAC710-F3AF-19DC-1F5F-436D14C4AC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sz="2400" b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SECTION D</a:t>
            </a:r>
            <a:br>
              <a:rPr lang="en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400" b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ALKYNES</a:t>
            </a:r>
            <a:br>
              <a:rPr lang="en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1AFC46-751A-B143-0D84-13B6E41C9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</p:spTree>
    <p:extLst>
      <p:ext uri="{BB962C8B-B14F-4D97-AF65-F5344CB8AC3E}">
        <p14:creationId xmlns:p14="http://schemas.microsoft.com/office/powerpoint/2010/main" val="2855154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C44CA-574A-AA0A-CDF6-53339422A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ALKYNES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57674-FF52-50F1-9E4C-13147A502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1800" i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Acyclic unsaturated hydrocarbons containing a triple bond are called </a:t>
            </a:r>
            <a:r>
              <a:rPr lang="en-IN" sz="1800" b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alkynes or acetylenes. </a:t>
            </a:r>
            <a:r>
              <a:rPr lang="en-IN" sz="18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Their general </a:t>
            </a:r>
            <a:r>
              <a:rPr lang="en-IN" sz="1800" dirty="0" err="1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fommla</a:t>
            </a:r>
            <a:r>
              <a:rPr lang="en-IN" sz="18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en-IN" sz="1800" i="1" dirty="0" err="1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CnH</a:t>
            </a:r>
            <a:r>
              <a:rPr lang="en-IN" sz="1800" i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 n </a:t>
            </a:r>
            <a:r>
              <a:rPr lang="en-IN" sz="18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 2 where </a:t>
            </a:r>
            <a:r>
              <a:rPr lang="en-IN" sz="1800" i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 </a:t>
            </a:r>
            <a:r>
              <a:rPr lang="en-IN" sz="18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2, 3, 4 .</a:t>
            </a:r>
            <a:r>
              <a:rPr lang="en-IN" sz="1800" dirty="0">
                <a:solidFill>
                  <a:srgbClr val="2F262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 </a:t>
            </a:r>
            <a:r>
              <a:rPr lang="en-IN" sz="18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 etc </a:t>
            </a:r>
            <a:r>
              <a:rPr lang="en-IN" sz="1800" dirty="0">
                <a:solidFill>
                  <a:srgbClr val="2F262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1800" b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 names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18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the common system</a:t>
            </a:r>
            <a:r>
              <a:rPr lang="en-IN" sz="1800" dirty="0">
                <a:solidFill>
                  <a:srgbClr val="2F262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18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first member of the series is called </a:t>
            </a:r>
            <a:r>
              <a:rPr lang="en-IN" sz="1800" i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acetylene.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1800" b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IUPAC names.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1800" i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Alkane-</a:t>
            </a:r>
            <a:r>
              <a:rPr lang="en-IN" sz="1800" i="1" dirty="0" err="1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ane</a:t>
            </a:r>
            <a:r>
              <a:rPr lang="en-IN" sz="1800" i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18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en-IN" sz="1800" i="1" dirty="0" err="1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yne</a:t>
            </a:r>
            <a:r>
              <a:rPr lang="en-IN" sz="1800" i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18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IN" sz="1800" b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Alkyne.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615BED-1353-34ED-50D5-9A8B561AF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</p:spTree>
    <p:extLst>
      <p:ext uri="{BB962C8B-B14F-4D97-AF65-F5344CB8AC3E}">
        <p14:creationId xmlns:p14="http://schemas.microsoft.com/office/powerpoint/2010/main" val="2053047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D6465-048D-C86F-3A39-A7B20A0CA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1800" b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METHODS OF PREPARATION OF ALKYNES</a:t>
            </a:r>
            <a:br>
              <a:rPr lang="en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12F65-3A70-F6B1-4B57-D2A3D7552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1800" b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By the action of water on calcium carbide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18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Ethyne (acetylene) is prepared in the laboratory as well as on a commercial scale by the action of water on calcium carbide.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IN" sz="1800" dirty="0">
              <a:solidFill>
                <a:srgbClr val="17090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IN" sz="1800" dirty="0">
              <a:solidFill>
                <a:srgbClr val="17090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7F2F71-5A9A-02FC-87E3-C98F8A8EA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3428999"/>
            <a:ext cx="9944099" cy="127635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8F6F0-E075-DF09-1D86-A740F38FD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</p:spTree>
    <p:extLst>
      <p:ext uri="{BB962C8B-B14F-4D97-AF65-F5344CB8AC3E}">
        <p14:creationId xmlns:p14="http://schemas.microsoft.com/office/powerpoint/2010/main" val="3390580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FF3B4-559C-8783-5CB2-9B8E2C20F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ALKYNES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E8292-C10F-DE71-43EC-51C607643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1800" b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Synthesis of higher alkynes from acetylene. 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18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Acetylene is first treated with sodium metal at 475 K or with </a:t>
            </a:r>
            <a:r>
              <a:rPr lang="en-IN" sz="1800" dirty="0" err="1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sodamide</a:t>
            </a:r>
            <a:r>
              <a:rPr lang="en-IN" sz="18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liquid ammonia at 196 K to form sodium acetylide. This upon treatment with primary alkyl halides undergoes Si reaction to give higher alkynes. For example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00D80F-2438-F457-7FC2-1DCA93AEC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</p:spTree>
    <p:extLst>
      <p:ext uri="{BB962C8B-B14F-4D97-AF65-F5344CB8AC3E}">
        <p14:creationId xmlns:p14="http://schemas.microsoft.com/office/powerpoint/2010/main" val="3700974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53376-062C-CBC1-7C03-1758BECFE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LOWER TO HIGHER ALKYNES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DB6B639-1C7C-3166-4734-35DFC040CC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2785" y="2586634"/>
            <a:ext cx="6306430" cy="282932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DA0E8-82A3-D196-F5E5-2ABD3C9D4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</p:spTree>
    <p:extLst>
      <p:ext uri="{BB962C8B-B14F-4D97-AF65-F5344CB8AC3E}">
        <p14:creationId xmlns:p14="http://schemas.microsoft.com/office/powerpoint/2010/main" val="2712010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76D17-0C72-8210-28F7-FF290C146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By dehydrohalogenation of dihaloalkanes. </a:t>
            </a:r>
            <a:br>
              <a:rPr lang="en-IN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C2E56-99B0-89B3-FE78-DD4AB9BBF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1800" b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N" sz="18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Alkynes are prepared by dehydrohalogenation of vicinal-dihaloalkanes on heating them with an alcoholic solution of potassium hydroxide.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088AAC-8757-57F7-F66B-5894805DC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</p:spTree>
    <p:extLst>
      <p:ext uri="{BB962C8B-B14F-4D97-AF65-F5344CB8AC3E}">
        <p14:creationId xmlns:p14="http://schemas.microsoft.com/office/powerpoint/2010/main" val="377175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A3D5-76C7-06B0-61E4-EBB6628CA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DEHYDROHALOGENATION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D551DDE-ADAF-5064-AAB7-9294B65589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0731" y="2810503"/>
            <a:ext cx="7430537" cy="238158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B384E-0429-06E1-DAC1-919D4B87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</p:spTree>
    <p:extLst>
      <p:ext uri="{BB962C8B-B14F-4D97-AF65-F5344CB8AC3E}">
        <p14:creationId xmlns:p14="http://schemas.microsoft.com/office/powerpoint/2010/main" val="3150352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BF5CE-0067-8E39-BB83-5543FFC9C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7500"/>
            <a:ext cx="10515600" cy="1325563"/>
          </a:xfrm>
        </p:spPr>
        <p:txBody>
          <a:bodyPr>
            <a:normAutofit/>
          </a:bodyPr>
          <a:lstStyle/>
          <a:p>
            <a:r>
              <a:rPr lang="en-IN" sz="2800" b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CHEMICAL REACTION OF ALKYNES</a:t>
            </a:r>
            <a:br>
              <a:rPr lang="en-IN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52686-0F1A-5CC3-CF15-54539A105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1800" b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Formation of alkali metal acetylides. 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18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Ethyne and other terminal alkynes (or 1-alkynes) react with strong bases such as sodium metal at 475 K or </a:t>
            </a:r>
            <a:r>
              <a:rPr lang="en-IN" sz="1800" dirty="0" err="1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sodamide</a:t>
            </a:r>
            <a:r>
              <a:rPr lang="en-IN" sz="18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liquid ammonia at 196 K to form sodium acetylides with evolution of H</a:t>
            </a:r>
            <a:r>
              <a:rPr lang="en-IN" sz="1800" baseline="-250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IN" sz="18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or NH</a:t>
            </a:r>
            <a:r>
              <a:rPr lang="en-IN" sz="1800" baseline="-250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IN" sz="18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gas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B4A71E-E420-800D-8EF0-285A31F16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425" y="4114800"/>
            <a:ext cx="6172200" cy="19812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64E7D-9254-6A55-5C2F-198CDB2F5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</p:spTree>
    <p:extLst>
      <p:ext uri="{BB962C8B-B14F-4D97-AF65-F5344CB8AC3E}">
        <p14:creationId xmlns:p14="http://schemas.microsoft.com/office/powerpoint/2010/main" val="2114889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D8A56-961C-472D-AF97-B36E6E631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Formation of heavy metal acetylides </a:t>
            </a:r>
            <a:br>
              <a:rPr lang="en-IN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90CFB-D23B-E4DC-9400-BFE93CD74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32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Acetylenic hydrogens of alkynes can also</a:t>
            </a:r>
            <a:r>
              <a:rPr lang="en-IN" sz="3200" dirty="0">
                <a:solidFill>
                  <a:srgbClr val="1C0B1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 replaced by heavy metal ions such as Ag</a:t>
            </a:r>
            <a:r>
              <a:rPr lang="en-IN" sz="3200" baseline="300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IN" sz="32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Cu</a:t>
            </a:r>
            <a:r>
              <a:rPr lang="en-IN" sz="3200" baseline="300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IN" sz="32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ions. For example, when treated with </a:t>
            </a:r>
            <a:r>
              <a:rPr lang="en-IN" sz="3200" dirty="0" err="1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arnmoniacal</a:t>
            </a:r>
            <a:r>
              <a:rPr lang="en-IN" sz="3200" dirty="0">
                <a:solidFill>
                  <a:srgbClr val="17090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silver nitrate solution (Tollens reagent), alkynes form white precipitate of silver acetylides.</a:t>
            </a:r>
            <a:endParaRPr lang="en-IN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E32C77-B750-FA22-9481-AC2A32323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</p:spTree>
    <p:extLst>
      <p:ext uri="{BB962C8B-B14F-4D97-AF65-F5344CB8AC3E}">
        <p14:creationId xmlns:p14="http://schemas.microsoft.com/office/powerpoint/2010/main" val="1491967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BCA0A-F0B1-EAA3-C9E3-AC30CE0B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Heavy metal acetylide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C9FF4AD-C350-25AF-5223-2549F68DB2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2864" y="3320161"/>
            <a:ext cx="5706271" cy="1362265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579AB-1E99-AED1-6F82-61FB22EA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</p:spTree>
    <p:extLst>
      <p:ext uri="{BB962C8B-B14F-4D97-AF65-F5344CB8AC3E}">
        <p14:creationId xmlns:p14="http://schemas.microsoft.com/office/powerpoint/2010/main" val="3363692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50C98-AD8C-0C0C-0019-01970439B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HEAVY METAL ACETYLIDE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00408D0-92C9-6C1F-DC74-5B0FD6E9F1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3706" y="3477346"/>
            <a:ext cx="6544588" cy="104789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C78D6-560E-50BC-12EF-3B154ADE9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DEPARTMENT                                                                   GC PAONTA</a:t>
            </a:r>
          </a:p>
        </p:txBody>
      </p:sp>
    </p:spTree>
    <p:extLst>
      <p:ext uri="{BB962C8B-B14F-4D97-AF65-F5344CB8AC3E}">
        <p14:creationId xmlns:p14="http://schemas.microsoft.com/office/powerpoint/2010/main" val="2108765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346</Words>
  <Application>Microsoft Office PowerPoint</Application>
  <PresentationFormat>Widescreen</PresentationFormat>
  <Paragraphs>38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BSc I YEAR CHEM 101  </vt:lpstr>
      <vt:lpstr>ALKYNES</vt:lpstr>
      <vt:lpstr>METHODS OF PREPARATION OF ALKYNES </vt:lpstr>
      <vt:lpstr>ALKYNES</vt:lpstr>
      <vt:lpstr>LOWER TO HIGHER ALKYNES</vt:lpstr>
      <vt:lpstr>By dehydrohalogenation of dihaloalkanes.  </vt:lpstr>
      <vt:lpstr>DEHYDROHALOGENATION</vt:lpstr>
      <vt:lpstr>CHEMICAL REACTION OF ALKYNES </vt:lpstr>
      <vt:lpstr>. Formation of heavy metal acetylides  </vt:lpstr>
      <vt:lpstr>Heavy metal acetylide</vt:lpstr>
      <vt:lpstr>HEAVY METAL ACETYLIDE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BSc I YEAR CHEM 101  </dc:title>
  <dc:creator>amitajoshi1231@outlook.com</dc:creator>
  <cp:lastModifiedBy>amitajoshi1231@outlook.com</cp:lastModifiedBy>
  <cp:revision>1</cp:revision>
  <dcterms:created xsi:type="dcterms:W3CDTF">2022-07-17T09:40:45Z</dcterms:created>
  <dcterms:modified xsi:type="dcterms:W3CDTF">2022-07-17T09:41:07Z</dcterms:modified>
</cp:coreProperties>
</file>